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9"/>
  </p:notesMasterIdLst>
  <p:handoutMasterIdLst>
    <p:handoutMasterId r:id="rId10"/>
  </p:handoutMasterIdLst>
  <p:sldIdLst>
    <p:sldId id="257" r:id="rId2"/>
    <p:sldId id="268" r:id="rId3"/>
    <p:sldId id="265" r:id="rId4"/>
    <p:sldId id="266" r:id="rId5"/>
    <p:sldId id="269" r:id="rId6"/>
    <p:sldId id="270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58" d="100"/>
          <a:sy n="58" d="100"/>
        </p:scale>
        <p:origin x="-8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2018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</a:t>
            </a:r>
            <a:r>
              <a:rPr lang="en-US" sz="2000" dirty="0" smtClean="0">
                <a:latin typeface="Verdana" charset="0"/>
              </a:rPr>
              <a:t> 19, 2019</a:t>
            </a:r>
            <a:r>
              <a:rPr lang="en-US" sz="2000" dirty="0">
                <a:latin typeface="Verdana" charset="0"/>
              </a:rPr>
              <a:t/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44500" y="4843626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 Chair: Brian Kelley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San Antonio Com19/SP01 Chapter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1/19/19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Mission/</a:t>
            </a:r>
            <a:r>
              <a:rPr lang="en-US" sz="2000" b="1" dirty="0" smtClean="0"/>
              <a:t>2019 </a:t>
            </a:r>
            <a:r>
              <a:rPr lang="en-US" sz="2000" b="1" dirty="0"/>
              <a:t>Focused Initiatives*</a:t>
            </a:r>
          </a:p>
          <a:p>
            <a:endParaRPr lang="en-US" sz="1600" dirty="0"/>
          </a:p>
          <a:p>
            <a:r>
              <a:rPr lang="en-US" sz="1600" dirty="0"/>
              <a:t>Maintain active chapter status by planning and holding additional technical meetings that are of interest to its joint society members.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		Name						Email </a:t>
            </a:r>
          </a:p>
          <a:p>
            <a:r>
              <a:rPr lang="en-US" sz="1600" dirty="0"/>
              <a:t>Chair					Dr. Brian Kelley				dr.brian.Kelley@gmail.com</a:t>
            </a:r>
          </a:p>
          <a:p>
            <a:r>
              <a:rPr lang="en-US" sz="1600" dirty="0"/>
              <a:t>Vice Chair				Richard Wiggins				wiggins@ieee.org</a:t>
            </a:r>
          </a:p>
          <a:p>
            <a:r>
              <a:rPr lang="en-US" sz="1600" dirty="0"/>
              <a:t>Vice Chair				Tom O’Brien					t.p.Obrien@ieee.org</a:t>
            </a:r>
          </a:p>
          <a:p>
            <a:r>
              <a:rPr lang="en-US" sz="1600" dirty="0"/>
              <a:t>Vice Chair/Treasurer		T. Scott Atkinson				s.Atkinson@ieee.org		</a:t>
            </a:r>
          </a:p>
          <a:p>
            <a:r>
              <a:rPr lang="en-US" sz="1600" dirty="0"/>
              <a:t>Webmaster				John Lyons					jlyons@ieee.org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240772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41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Prior 2018 </a:t>
            </a:r>
            <a:r>
              <a:rPr lang="en-US" sz="2000" b="1" dirty="0"/>
              <a:t>Activities/Events: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u="sng" dirty="0"/>
              <a:t>January 1</a:t>
            </a:r>
            <a:r>
              <a:rPr lang="en-US" u="sng" baseline="30000" dirty="0"/>
              <a:t>st</a:t>
            </a:r>
            <a:r>
              <a:rPr lang="en-US" u="sng" dirty="0"/>
              <a:t>: </a:t>
            </a:r>
            <a:r>
              <a:rPr lang="en-US" dirty="0"/>
              <a:t>Dr. Mehdi </a:t>
            </a:r>
            <a:r>
              <a:rPr lang="en-US" dirty="0" err="1"/>
              <a:t>Roopaei</a:t>
            </a:r>
            <a:r>
              <a:rPr lang="en-US" dirty="0"/>
              <a:t>, UTSA becomes new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January 12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Organization Meeting with Scott Atkinson, Past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April 25: </a:t>
            </a:r>
            <a:r>
              <a:rPr lang="en-US" dirty="0"/>
              <a:t>Tech Meeting: Internet </a:t>
            </a:r>
            <a:r>
              <a:rPr lang="en-US" dirty="0" smtClean="0"/>
              <a:t>of Things </a:t>
            </a:r>
            <a:r>
              <a:rPr lang="en-US" dirty="0"/>
              <a:t>(Military Things Security Challenges and Research Opportunities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May 19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Dr. </a:t>
            </a:r>
            <a:r>
              <a:rPr lang="en-US" dirty="0" err="1"/>
              <a:t>Roopaei</a:t>
            </a:r>
            <a:r>
              <a:rPr lang="en-US" dirty="0"/>
              <a:t> and Scott Atkinson attend the </a:t>
            </a:r>
            <a:r>
              <a:rPr lang="en-US" dirty="0" err="1"/>
              <a:t>ComSoc</a:t>
            </a:r>
            <a:r>
              <a:rPr lang="en-US" dirty="0"/>
              <a:t> North American Region Chapter Chairs Congress (NA RCCC) in Kansas City.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June 8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Received notice from Signal Processing Society of award of $250 for membership increases (2018 SPS Certified Chapter)</a:t>
            </a:r>
          </a:p>
          <a:p>
            <a:pPr marL="285750" indent="-285750">
              <a:buFont typeface="Arial"/>
              <a:buChar char="•"/>
            </a:pPr>
            <a:r>
              <a:rPr lang="en-US" b="1" i="1" u="sng" dirty="0"/>
              <a:t>July 16</a:t>
            </a:r>
            <a:r>
              <a:rPr lang="en-US" b="1" i="1" u="sng" baseline="30000" dirty="0"/>
              <a:t>th</a:t>
            </a:r>
            <a:r>
              <a:rPr lang="en-US" b="1" i="1" u="sng" dirty="0"/>
              <a:t>: </a:t>
            </a:r>
            <a:r>
              <a:rPr lang="en-US" b="1" i="1" dirty="0"/>
              <a:t>Dr. </a:t>
            </a:r>
            <a:r>
              <a:rPr lang="en-US" b="1" i="1" dirty="0" err="1"/>
              <a:t>Roopaei</a:t>
            </a:r>
            <a:r>
              <a:rPr lang="en-US" b="1" i="1" dirty="0"/>
              <a:t> resigns, search begins for new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July 21</a:t>
            </a:r>
            <a:r>
              <a:rPr lang="en-US" u="sng" baseline="30000" dirty="0"/>
              <a:t>st</a:t>
            </a:r>
            <a:r>
              <a:rPr lang="en-US" u="sng" dirty="0"/>
              <a:t>: </a:t>
            </a:r>
            <a:r>
              <a:rPr lang="en-US" dirty="0"/>
              <a:t>Dr. Brian Kelley assumes Chapter Chair position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August 23</a:t>
            </a:r>
            <a:r>
              <a:rPr lang="en-US" u="sng" baseline="30000" dirty="0"/>
              <a:t>rd</a:t>
            </a:r>
            <a:r>
              <a:rPr lang="en-US" u="sng" dirty="0"/>
              <a:t>: </a:t>
            </a:r>
            <a:r>
              <a:rPr lang="en-US" dirty="0"/>
              <a:t>Currently organizing Chapter Officer’s Planning Meeting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September 4:  IEEE </a:t>
            </a:r>
            <a:r>
              <a:rPr lang="en-US" dirty="0" err="1" smtClean="0"/>
              <a:t>CommSP</a:t>
            </a:r>
            <a:r>
              <a:rPr lang="en-US" dirty="0" smtClean="0"/>
              <a:t> Officers Meeting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September 26: IEEE </a:t>
            </a:r>
            <a:r>
              <a:rPr lang="en-US" dirty="0" err="1" smtClean="0"/>
              <a:t>CommSP</a:t>
            </a:r>
            <a:r>
              <a:rPr lang="en-US" dirty="0" smtClean="0"/>
              <a:t> Presentation on 5G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November 15:  IEEE Life Member Dinner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December </a:t>
            </a:r>
            <a:r>
              <a:rPr lang="en-US" i="1" dirty="0" smtClean="0"/>
              <a:t>Ran out of steam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</a:t>
            </a:r>
            <a:r>
              <a:rPr lang="en-US" dirty="0">
                <a:latin typeface="Verdana" charset="0"/>
                <a:cs typeface="ＭＳ Ｐゴシック" charset="0"/>
              </a:rPr>
              <a:t>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575" y="1241892"/>
            <a:ext cx="8962585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2019 Chapter </a:t>
            </a:r>
            <a:r>
              <a:rPr lang="en-US" sz="2000" b="1" dirty="0"/>
              <a:t>Vitality Assessment </a:t>
            </a:r>
            <a:r>
              <a:rPr lang="en-US" sz="1600" b="1" dirty="0" smtClean="0"/>
              <a:t>(Ok</a:t>
            </a:r>
            <a:r>
              <a:rPr lang="en-US" sz="1600" b="1" dirty="0"/>
              <a:t>, Need Improvement) 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Chapter had a slow start this year due to a new Chair.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Overall </a:t>
            </a:r>
            <a:r>
              <a:rPr lang="en-US" dirty="0"/>
              <a:t>the Chapter is OK and will end up the year as “Active” per the MGA requirement.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Due to </a:t>
            </a:r>
            <a:r>
              <a:rPr lang="en-US" dirty="0" smtClean="0"/>
              <a:t>unexpected</a:t>
            </a:r>
            <a:r>
              <a:rPr lang="en-US" dirty="0" smtClean="0"/>
              <a:t> </a:t>
            </a:r>
            <a:r>
              <a:rPr lang="en-US" dirty="0"/>
              <a:t>changes in the Chair, the Chapter needs to plan more activities and technical meetings so as to continue to be a highly recognized Chapter of the IEEE Communications Society and the IEEE Signal Processing Society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Turn out for IEEE only announcements is low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Challenge for San Antonio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Community is highly diverse and decentralized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corporate, academic, government, location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Meeting sites are not easy to locate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San Antonio </a:t>
            </a:r>
            <a:r>
              <a:rPr lang="en-US" dirty="0" err="1" smtClean="0"/>
              <a:t>CommSP</a:t>
            </a:r>
            <a:r>
              <a:rPr lang="en-US" dirty="0" smtClean="0"/>
              <a:t> </a:t>
            </a:r>
            <a:r>
              <a:rPr lang="en-US" dirty="0" err="1" smtClean="0"/>
              <a:t>MeetUp</a:t>
            </a:r>
            <a:r>
              <a:rPr lang="en-US" dirty="0" smtClean="0"/>
              <a:t>: sign up overwhelming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Scott Aaronson: from MIT, joint UT Austin</a:t>
            </a:r>
          </a:p>
          <a:p>
            <a:pPr lvl="1"/>
            <a:r>
              <a:rPr lang="en-US" dirty="0" smtClean="0"/>
              <a:t>Talk on Quantum Computing at UTSA: March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Speaker initiatives</a:t>
            </a:r>
          </a:p>
          <a:p>
            <a:r>
              <a:rPr lang="en-US" dirty="0" smtClean="0"/>
              <a:t>Integrated meeting announcements with </a:t>
            </a:r>
            <a:r>
              <a:rPr lang="en-US" dirty="0" err="1" smtClean="0"/>
              <a:t>Meetup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2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15" y="1351357"/>
            <a:ext cx="896258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r>
              <a:rPr lang="en-US" sz="2000" b="1" dirty="0" smtClean="0"/>
              <a:t>Help </a:t>
            </a:r>
            <a:r>
              <a:rPr lang="en-US" sz="2000" b="1" dirty="0" smtClean="0"/>
              <a:t>Needed/Issues </a:t>
            </a:r>
          </a:p>
          <a:p>
            <a:r>
              <a:rPr lang="en-US" dirty="0" smtClean="0"/>
              <a:t>Need Speaker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1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Chapter Finances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Revenues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$275 from Central Texas Section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$250 from Signal Processing Society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$750 from Communications Society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Expenses to date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$0.00 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Planned Expenditures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$200 Technical and Admin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$175 Awards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$600 Volunteer Appreciation (Year end event)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$150 Office Supplies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$150 Distinguished Speaker </a:t>
            </a:r>
            <a:r>
              <a:rPr lang="en-US" dirty="0" err="1"/>
              <a:t>Honorarum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Projected Year end balance (Revenue – </a:t>
            </a:r>
            <a:r>
              <a:rPr lang="en-US"/>
              <a:t>Actual Expenses =)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$0.00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3987</TotalTime>
  <Words>413</Words>
  <Application>Microsoft Macintosh PowerPoint</Application>
  <PresentationFormat>On-screen Show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IEEE-Template</vt:lpstr>
      <vt:lpstr>IEEE Central Texas Section 2018 Fall Leadership Planning Meeting January 19, 2019 San Marcus, TX</vt:lpstr>
      <vt:lpstr>Mission and Leadership Team</vt:lpstr>
      <vt:lpstr>Key Accomplishments</vt:lpstr>
      <vt:lpstr>2019 Chapter Vitality &amp; Help Needed</vt:lpstr>
      <vt:lpstr>Key Initiative</vt:lpstr>
      <vt:lpstr>Summary</vt:lpstr>
      <vt:lpstr>2018 Chapter Finances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Brian Kelley</cp:lastModifiedBy>
  <cp:revision>149</cp:revision>
  <cp:lastPrinted>2018-08-07T14:39:51Z</cp:lastPrinted>
  <dcterms:created xsi:type="dcterms:W3CDTF">2012-12-04T23:01:03Z</dcterms:created>
  <dcterms:modified xsi:type="dcterms:W3CDTF">2019-01-19T15:39:13Z</dcterms:modified>
</cp:coreProperties>
</file>